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handoutMasterIdLst>
    <p:handoutMasterId r:id="rId13"/>
  </p:handout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F44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252" autoAdjust="0"/>
    <p:restoredTop sz="94667" autoAdjust="0"/>
  </p:normalViewPr>
  <p:slideViewPr>
    <p:cSldViewPr>
      <p:cViewPr varScale="1">
        <p:scale>
          <a:sx n="75" d="100"/>
          <a:sy n="75" d="100"/>
        </p:scale>
        <p:origin x="-105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EFDDB61-CDFC-4C5B-8BB1-06D923F02A62}" type="datetimeFigureOut">
              <a:rPr lang="en-US" smtClean="0"/>
              <a:t>5/23/2012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9211EE5E-F479-4776-A284-9A53C4FBB92D}"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796323" y="4190170"/>
            <a:ext cx="836744" cy="637309"/>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81" name="Rectangle 1780"/>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780" name="Picture 1779" descr="vines15.png"/>
          <p:cNvPicPr>
            <a:picLocks noChangeAspect="1"/>
          </p:cNvPicPr>
          <p:nvPr/>
        </p:nvPicPr>
        <p:blipFill>
          <a:blip r:embed="rId2"/>
          <a:srcRect l="27271" t="11030" r="13284" b="37244"/>
          <a:stretch>
            <a:fillRect/>
          </a:stretch>
        </p:blipFill>
        <p:spPr>
          <a:xfrm>
            <a:off x="0" y="1143000"/>
            <a:ext cx="7899300" cy="5652655"/>
          </a:xfrm>
          <a:prstGeom prst="rect">
            <a:avLst/>
          </a:prstGeom>
        </p:spPr>
      </p:pic>
      <p:sp>
        <p:nvSpPr>
          <p:cNvPr id="2" name="Title 1"/>
          <p:cNvSpPr>
            <a:spLocks noGrp="1"/>
          </p:cNvSpPr>
          <p:nvPr>
            <p:ph type="ctrTitle"/>
          </p:nvPr>
        </p:nvSpPr>
        <p:spPr>
          <a:xfrm>
            <a:off x="304800" y="381000"/>
            <a:ext cx="5181600" cy="2362200"/>
          </a:xfrm>
        </p:spPr>
        <p:txBody>
          <a:bodyPr>
            <a:normAutofit/>
          </a:bodyPr>
          <a:lstStyle>
            <a:lvl1pPr algn="r">
              <a:defRPr sz="4800"/>
            </a:lvl1pPr>
          </a:lstStyle>
          <a:p>
            <a:r>
              <a:rPr lang="en-US" smtClean="0"/>
              <a:t>Click to edit Master title style</a:t>
            </a:r>
            <a:endParaRPr/>
          </a:p>
        </p:txBody>
      </p:sp>
      <p:sp>
        <p:nvSpPr>
          <p:cNvPr id="3" name="Subtitle 2"/>
          <p:cNvSpPr>
            <a:spLocks noGrp="1"/>
          </p:cNvSpPr>
          <p:nvPr>
            <p:ph type="subTitle" idx="1"/>
          </p:nvPr>
        </p:nvSpPr>
        <p:spPr>
          <a:xfrm>
            <a:off x="5715000" y="3733800"/>
            <a:ext cx="3124200" cy="1600200"/>
          </a:xfrm>
        </p:spPr>
        <p:txBody>
          <a:bodyPr>
            <a:normAutofit/>
          </a:bodyPr>
          <a:lstStyle>
            <a:lvl1pPr marL="0" indent="0" algn="l">
              <a:lnSpc>
                <a:spcPct val="110000"/>
              </a:lnSpc>
              <a:spcBef>
                <a:spcPts val="1000"/>
              </a:spcBef>
              <a:buNone/>
              <a:defRPr sz="1800">
                <a:solidFill>
                  <a:schemeClr val="tx1">
                    <a:lumMod val="75000"/>
                    <a:lumOff val="25000"/>
                  </a:schemeClr>
                </a:solidFill>
                <a:effectLst>
                  <a:innerShdw blurRad="38100">
                    <a:schemeClr val="bg1"/>
                  </a:inn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15000" y="5486400"/>
            <a:ext cx="3124200" cy="365125"/>
          </a:xfrm>
        </p:spPr>
        <p:txBody>
          <a:bodyPr vert="horz" lIns="91440" tIns="45720" rIns="91440" bIns="45720" rtlCol="0">
            <a:normAutofit/>
          </a:bodyPr>
          <a:lstStyle>
            <a:lvl1pPr marL="0" indent="0" algn="l" defTabSz="914400" rtl="0" eaLnBrk="1" latinLnBrk="0" hangingPunct="1">
              <a:lnSpc>
                <a:spcPct val="110000"/>
              </a:lnSpc>
              <a:spcBef>
                <a:spcPts val="1000"/>
              </a:spcBef>
              <a:buSzPct val="80000"/>
              <a:buFont typeface="Wingdings" pitchFamily="2" charset="2"/>
              <a:buNone/>
              <a:defRPr sz="1200" kern="1200" spc="100" baseline="0">
                <a:solidFill>
                  <a:schemeClr val="tx1">
                    <a:lumMod val="75000"/>
                    <a:lumOff val="25000"/>
                  </a:schemeClr>
                </a:solidFill>
                <a:effectLst>
                  <a:innerShdw blurRad="38100">
                    <a:schemeClr val="bg1"/>
                  </a:innerShdw>
                </a:effectLst>
                <a:latin typeface="+mn-lt"/>
                <a:ea typeface="+mn-ea"/>
                <a:cs typeface="+mn-cs"/>
              </a:defRPr>
            </a:lvl1pPr>
          </a:lstStyle>
          <a:p>
            <a:fld id="{CD327630-FAFF-408C-8567-8603C71DE11F}" type="datetimeFigureOut">
              <a:rPr lang="en-US" smtClean="0"/>
              <a:pPr/>
              <a:t>5/23/2012</a:t>
            </a:fld>
            <a:endParaRPr lang="en-US"/>
          </a:p>
        </p:txBody>
      </p:sp>
      <p:sp>
        <p:nvSpPr>
          <p:cNvPr id="5" name="Footer Placeholder 4"/>
          <p:cNvSpPr>
            <a:spLocks noGrp="1"/>
          </p:cNvSpPr>
          <p:nvPr>
            <p:ph type="ftr" sz="quarter" idx="11"/>
          </p:nvPr>
        </p:nvSpPr>
        <p:spPr>
          <a:xfrm>
            <a:off x="3276600" y="6528734"/>
            <a:ext cx="2895600" cy="365125"/>
          </a:xfrm>
        </p:spPr>
        <p:txBody>
          <a:bodyPr/>
          <a:lstStyle>
            <a:lvl1pPr algn="l">
              <a:defRPr/>
            </a:lvl1pPr>
          </a:lstStyle>
          <a:p>
            <a:endParaRPr lang="en-US"/>
          </a:p>
        </p:txBody>
      </p:sp>
      <p:sp>
        <p:nvSpPr>
          <p:cNvPr id="6" name="Slide Number Placeholder 5"/>
          <p:cNvSpPr>
            <a:spLocks noGrp="1"/>
          </p:cNvSpPr>
          <p:nvPr>
            <p:ph type="sldNum" sz="quarter" idx="12"/>
          </p:nvPr>
        </p:nvSpPr>
        <p:spPr/>
        <p:txBody>
          <a:bodyPr/>
          <a:lstStyle/>
          <a:p>
            <a:fld id="{9D8C3D4A-0E77-4161-A3EB-DBCE8D313551}" type="slidenum">
              <a:rPr lang="en-US" smtClean="0"/>
              <a:pPr/>
              <a:t>‹#›</a:t>
            </a:fld>
            <a:endParaRPr lang="en-US"/>
          </a:p>
        </p:txBody>
      </p:sp>
      <p:grpSp>
        <p:nvGrpSpPr>
          <p:cNvPr id="10" name="Group 1581"/>
          <p:cNvGrpSpPr/>
          <p:nvPr/>
        </p:nvGrpSpPr>
        <p:grpSpPr>
          <a:xfrm>
            <a:off x="6251867" y="408666"/>
            <a:ext cx="2490637" cy="2266611"/>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724"/>
          <p:cNvGrpSpPr/>
          <p:nvPr/>
        </p:nvGrpSpPr>
        <p:grpSpPr>
          <a:xfrm>
            <a:off x="1669229" y="5000575"/>
            <a:ext cx="690418" cy="906472"/>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7" name="Group 1725"/>
          <p:cNvGrpSpPr/>
          <p:nvPr/>
        </p:nvGrpSpPr>
        <p:grpSpPr>
          <a:xfrm>
            <a:off x="1238130" y="6052653"/>
            <a:ext cx="698371" cy="531091"/>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39" name="Group 1726"/>
          <p:cNvGrpSpPr/>
          <p:nvPr/>
        </p:nvGrpSpPr>
        <p:grpSpPr>
          <a:xfrm>
            <a:off x="515430" y="6131024"/>
            <a:ext cx="424872" cy="557829"/>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4" name="Group 1578"/>
          <p:cNvGrpSpPr/>
          <p:nvPr/>
        </p:nvGrpSpPr>
        <p:grpSpPr>
          <a:xfrm>
            <a:off x="1475175" y="3681289"/>
            <a:ext cx="558053" cy="424872"/>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7" name="Group 1727"/>
          <p:cNvGrpSpPr>
            <a:grpSpLocks noChangeAspect="1"/>
          </p:cNvGrpSpPr>
          <p:nvPr/>
        </p:nvGrpSpPr>
        <p:grpSpPr>
          <a:xfrm>
            <a:off x="320040" y="5029200"/>
            <a:ext cx="1042416" cy="795528"/>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327630-FAFF-408C-8567-8603C71DE11F}"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a:srcRect l="27271" t="11030" r="45970" b="37244"/>
          <a:stretch>
            <a:fillRect/>
          </a:stretch>
        </p:blipFill>
        <p:spPr>
          <a:xfrm rot="5400000" flipH="1">
            <a:off x="770066" y="-664288"/>
            <a:ext cx="2444681" cy="3886200"/>
          </a:xfrm>
          <a:prstGeom prst="rect">
            <a:avLst/>
          </a:prstGeom>
        </p:spPr>
      </p:pic>
      <p:sp>
        <p:nvSpPr>
          <p:cNvPr id="9" name="Rectangle 8"/>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57"/>
          <p:cNvGrpSpPr/>
          <p:nvPr/>
        </p:nvGrpSpPr>
        <p:grpSpPr>
          <a:xfrm rot="893329">
            <a:off x="421009" y="279563"/>
            <a:ext cx="1484755" cy="1691685"/>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 name="Vertical Title 1"/>
          <p:cNvSpPr>
            <a:spLocks noGrp="1"/>
          </p:cNvSpPr>
          <p:nvPr>
            <p:ph type="title" orient="vert"/>
          </p:nvPr>
        </p:nvSpPr>
        <p:spPr>
          <a:xfrm>
            <a:off x="6934200" y="533400"/>
            <a:ext cx="1752600" cy="55038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843088"/>
            <a:ext cx="6159500" cy="4194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327630-FAFF-408C-8567-8603C71DE11F}"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C3D4A-0E77-4161-A3EB-DBCE8D313551}" type="slidenum">
              <a:rPr lang="en-US" smtClean="0"/>
              <a:pPr/>
              <a:t>‹#›</a:t>
            </a:fld>
            <a:endParaRPr lang="en-US"/>
          </a:p>
        </p:txBody>
      </p:sp>
      <p:grpSp>
        <p:nvGrpSpPr>
          <p:cNvPr id="233" name="Group 245"/>
          <p:cNvGrpSpPr/>
          <p:nvPr/>
        </p:nvGrpSpPr>
        <p:grpSpPr>
          <a:xfrm rot="618885">
            <a:off x="8476218" y="6093223"/>
            <a:ext cx="558053" cy="424872"/>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D327630-FAFF-408C-8567-8603C71DE11F}"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60"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972345" y="1600200"/>
            <a:ext cx="7041356" cy="1362075"/>
          </a:xfrm>
        </p:spPr>
        <p:txBody>
          <a:bodyPr vert="horz" lIns="91440" tIns="45720" rIns="91440" bIns="45720" rtlCol="0" anchor="ctr">
            <a:normAutofit/>
          </a:bodyPr>
          <a:lstStyle>
            <a:lvl1pPr algn="r" defTabSz="914400" rtl="0" eaLnBrk="1" latinLnBrk="0" hangingPunct="1">
              <a:spcBef>
                <a:spcPct val="0"/>
              </a:spcBef>
              <a:buNone/>
              <a:defRPr sz="480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438401" y="3059113"/>
            <a:ext cx="5575299" cy="1970087"/>
          </a:xfrm>
        </p:spPr>
        <p:txBody>
          <a:bodyPr vert="horz" lIns="91440" tIns="45720" rIns="91440" bIns="45720" rtlCol="0">
            <a:normAutofit/>
          </a:bodyPr>
          <a:lstStyle>
            <a:lvl1pPr marL="0" indent="0" algn="r" defTabSz="914400" rtl="0" eaLnBrk="1" latinLnBrk="0" hangingPunct="1">
              <a:lnSpc>
                <a:spcPct val="110000"/>
              </a:lnSpc>
              <a:spcBef>
                <a:spcPts val="1000"/>
              </a:spcBef>
              <a:buSzPct val="80000"/>
              <a:buFont typeface="Wingdings" pitchFamily="2" charset="2"/>
              <a:buNone/>
              <a:defRPr sz="1800" kern="1200" spc="100" baseline="0">
                <a:solidFill>
                  <a:schemeClr val="tx1">
                    <a:lumMod val="65000"/>
                    <a:lumOff val="35000"/>
                  </a:schemeClr>
                </a:solidFill>
                <a:effectLst>
                  <a:innerShdw blurRad="38100">
                    <a:schemeClr val="bg1"/>
                  </a:inn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327630-FAFF-408C-8567-8603C71DE11F}"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701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78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D327630-FAFF-408C-8567-8603C71DE11F}"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574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574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78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78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D327630-FAFF-408C-8567-8603C71DE11F}" type="datetimeFigureOut">
              <a:rPr lang="en-US" smtClean="0"/>
              <a:pPr/>
              <a:t>5/23/2012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74"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327630-FAFF-408C-8567-8603C71DE11F}" type="datetimeFigureOut">
              <a:rPr lang="en-US" smtClean="0"/>
              <a:pPr/>
              <a:t>5/23/2012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6" name="Rectangle 5"/>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1216152" y="6015897"/>
            <a:ext cx="698371" cy="531091"/>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58" name="Group 57"/>
          <p:cNvGrpSpPr/>
          <p:nvPr/>
        </p:nvGrpSpPr>
        <p:grpSpPr>
          <a:xfrm>
            <a:off x="429768" y="6162201"/>
            <a:ext cx="424872" cy="557829"/>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4" name="Group 103"/>
          <p:cNvGrpSpPr>
            <a:grpSpLocks noChangeAspect="1"/>
          </p:cNvGrpSpPr>
          <p:nvPr/>
        </p:nvGrpSpPr>
        <p:grpSpPr>
          <a:xfrm rot="21069806">
            <a:off x="484632" y="5028345"/>
            <a:ext cx="1042416" cy="795528"/>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Date Placeholder 1"/>
          <p:cNvSpPr>
            <a:spLocks noGrp="1"/>
          </p:cNvSpPr>
          <p:nvPr>
            <p:ph type="dt" sz="half" idx="10"/>
          </p:nvPr>
        </p:nvSpPr>
        <p:spPr/>
        <p:txBody>
          <a:bodyPr/>
          <a:lstStyle/>
          <a:p>
            <a:fld id="{CD327630-FAFF-408C-8567-8603C71DE11F}" type="datetimeFigureOut">
              <a:rPr lang="en-US" smtClean="0"/>
              <a:pPr/>
              <a:t>5/23/2012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881718" y="1843088"/>
            <a:ext cx="3886200" cy="41148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1843088"/>
            <a:ext cx="3008313" cy="1828800"/>
          </a:xfrm>
        </p:spPr>
        <p:txBody>
          <a:bodyPr/>
          <a:lstStyle>
            <a:lvl1pPr marL="0" indent="0">
              <a:lnSpc>
                <a:spcPct val="125000"/>
              </a:lnSpc>
              <a:spcBef>
                <a:spcPts val="10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327630-FAFF-408C-8567-8603C71DE11F}"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162050"/>
          </a:xfrm>
        </p:spPr>
        <p:txBody>
          <a:bodyPr vert="horz" lIns="91440" tIns="45720" rIns="91440" bIns="45720" rtlCol="0" anchor="b">
            <a:noAutofit/>
          </a:bodyPr>
          <a:lstStyle>
            <a:lvl1pPr algn="l" defTabSz="914400" rtl="0" eaLnBrk="1" latinLnBrk="0" hangingPunct="1">
              <a:spcBef>
                <a:spcPct val="0"/>
              </a:spcBef>
              <a:buNone/>
              <a:defRPr sz="2400" b="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1718" y="1843087"/>
            <a:ext cx="4114800" cy="4194175"/>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914400" rtl="0" eaLnBrk="1" latinLnBrk="0" hangingPunct="1">
              <a:buNone/>
              <a:defRPr sz="20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843087"/>
            <a:ext cx="3008312" cy="1828800"/>
          </a:xfrm>
        </p:spPr>
        <p:txBody>
          <a:bodyPr vert="horz" lIns="91440" tIns="45720" rIns="91440" bIns="45720" rtlCol="0">
            <a:normAutofit/>
          </a:bodyPr>
          <a:lstStyle>
            <a:lvl1pPr marL="0" indent="0">
              <a:lnSpc>
                <a:spcPct val="125000"/>
              </a:lnSpc>
              <a:spcBef>
                <a:spcPts val="1000"/>
              </a:spcBef>
              <a:buNone/>
              <a:defRPr sz="1400" kern="1200" spc="100" baseline="0">
                <a:solidFill>
                  <a:schemeClr val="tx1">
                    <a:lumMod val="65000"/>
                    <a:lumOff val="35000"/>
                  </a:schemeClr>
                </a:solidFill>
                <a:effectLst>
                  <a:innerShdw blurRad="50800">
                    <a:schemeClr val="bg1"/>
                  </a:inn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CD327630-FAFF-408C-8567-8603C71DE11F}"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8C3D4A-0E77-4161-A3EB-DBCE8D3135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555" name="Picture 1554" descr="vines15.png"/>
          <p:cNvPicPr>
            <a:picLocks noChangeAspect="1"/>
          </p:cNvPicPr>
          <p:nvPr/>
        </p:nvPicPr>
        <p:blipFill>
          <a:blip r:embed="rId13"/>
          <a:srcRect l="27271" t="11030" r="45970" b="37244"/>
          <a:stretch>
            <a:fillRect/>
          </a:stretch>
        </p:blipFill>
        <p:spPr>
          <a:xfrm flipH="1">
            <a:off x="-1" y="2895600"/>
            <a:ext cx="2444681" cy="3886200"/>
          </a:xfrm>
          <a:prstGeom prst="rect">
            <a:avLst/>
          </a:prstGeom>
        </p:spPr>
      </p:pic>
      <p:sp>
        <p:nvSpPr>
          <p:cNvPr id="2" name="Title Placeholder 1"/>
          <p:cNvSpPr>
            <a:spLocks noGrp="1"/>
          </p:cNvSpPr>
          <p:nvPr>
            <p:ph type="title"/>
          </p:nvPr>
        </p:nvSpPr>
        <p:spPr>
          <a:xfrm>
            <a:off x="457200" y="152400"/>
            <a:ext cx="6858000" cy="16764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057400" y="2133601"/>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38200" y="6515287"/>
            <a:ext cx="2133600" cy="365125"/>
          </a:xfrm>
          <a:prstGeom prst="rect">
            <a:avLst/>
          </a:prstGeom>
          <a:effectLst/>
        </p:spPr>
        <p:txBody>
          <a:bodyPr vert="horz" lIns="91440" tIns="45720" rIns="91440" bIns="45720" rtlCol="0" anchor="ctr">
            <a:normAutofit/>
          </a:bodyPr>
          <a:lstStyle>
            <a:lvl1pPr marL="0" indent="0" algn="l"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CD327630-FAFF-408C-8567-8603C71DE11F}" type="datetimeFigureOut">
              <a:rPr lang="en-US" smtClean="0"/>
              <a:pPr/>
              <a:t>5/23/2012</a:t>
            </a:fld>
            <a:endParaRPr lang="en-US"/>
          </a:p>
        </p:txBody>
      </p:sp>
      <p:sp>
        <p:nvSpPr>
          <p:cNvPr id="5" name="Footer Placeholder 4"/>
          <p:cNvSpPr>
            <a:spLocks noGrp="1"/>
          </p:cNvSpPr>
          <p:nvPr>
            <p:ph type="ftr" sz="quarter" idx="3"/>
          </p:nvPr>
        </p:nvSpPr>
        <p:spPr>
          <a:xfrm>
            <a:off x="5105400" y="6515287"/>
            <a:ext cx="28956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8382000" y="6515287"/>
            <a:ext cx="6858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9D8C3D4A-0E77-4161-A3EB-DBCE8D313551}" type="slidenum">
              <a:rPr lang="en-US" smtClean="0"/>
              <a:pPr/>
              <a:t>‹#›</a:t>
            </a:fld>
            <a:endParaRPr lang="en-US"/>
          </a:p>
        </p:txBody>
      </p:sp>
      <p:grpSp>
        <p:nvGrpSpPr>
          <p:cNvPr id="7" name="Group 854"/>
          <p:cNvGrpSpPr/>
          <p:nvPr/>
        </p:nvGrpSpPr>
        <p:grpSpPr>
          <a:xfrm>
            <a:off x="7287768" y="1005840"/>
            <a:ext cx="836744" cy="637309"/>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 name="Group 895"/>
          <p:cNvGrpSpPr/>
          <p:nvPr/>
        </p:nvGrpSpPr>
        <p:grpSpPr>
          <a:xfrm rot="21061999">
            <a:off x="8158559" y="1724666"/>
            <a:ext cx="690418" cy="906472"/>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941"/>
          <p:cNvGrpSpPr/>
          <p:nvPr/>
        </p:nvGrpSpPr>
        <p:grpSpPr>
          <a:xfrm>
            <a:off x="1216152" y="6015897"/>
            <a:ext cx="698371" cy="531091"/>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992"/>
          <p:cNvGrpSpPr/>
          <p:nvPr/>
        </p:nvGrpSpPr>
        <p:grpSpPr>
          <a:xfrm>
            <a:off x="429768" y="6162201"/>
            <a:ext cx="424872" cy="557829"/>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461"/>
          <p:cNvGrpSpPr/>
          <p:nvPr/>
        </p:nvGrpSpPr>
        <p:grpSpPr>
          <a:xfrm>
            <a:off x="7964424" y="493776"/>
            <a:ext cx="558053" cy="424872"/>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1502"/>
          <p:cNvGrpSpPr>
            <a:grpSpLocks noChangeAspect="1"/>
          </p:cNvGrpSpPr>
          <p:nvPr/>
        </p:nvGrpSpPr>
        <p:grpSpPr>
          <a:xfrm rot="21069806">
            <a:off x="484632" y="5028345"/>
            <a:ext cx="1042416" cy="795528"/>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defRPr sz="4400" kern="1200" spc="200" baseline="0">
          <a:solidFill>
            <a:schemeClr val="tx1">
              <a:lumMod val="65000"/>
              <a:lumOff val="35000"/>
            </a:schemeClr>
          </a:solidFill>
          <a:latin typeface="+mj-lt"/>
          <a:ea typeface="+mj-ea"/>
          <a:cs typeface="+mj-cs"/>
        </a:defRPr>
      </a:lvl1pPr>
    </p:titleStyle>
    <p:bodyStyle>
      <a:lvl1pPr marL="341313" indent="-341313" algn="l" defTabSz="914400" rtl="0" eaLnBrk="1" latinLnBrk="0" hangingPunct="1">
        <a:spcBef>
          <a:spcPts val="1500"/>
        </a:spcBef>
        <a:buSzPct val="80000"/>
        <a:buFont typeface="Wingdings" pitchFamily="2" charset="2"/>
        <a:buChar char=""/>
        <a:defRPr sz="2200" kern="1200" spc="100" baseline="0">
          <a:solidFill>
            <a:schemeClr val="tx1">
              <a:lumMod val="75000"/>
              <a:lumOff val="25000"/>
            </a:schemeClr>
          </a:solidFill>
          <a:effectLst>
            <a:innerShdw blurRad="50800">
              <a:schemeClr val="bg1"/>
            </a:innerShdw>
          </a:effectLst>
          <a:latin typeface="+mn-lt"/>
          <a:ea typeface="+mn-ea"/>
          <a:cs typeface="+mn-cs"/>
        </a:defRPr>
      </a:lvl1pPr>
      <a:lvl2pPr marL="682625"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2pPr>
      <a:lvl3pPr marL="1023938"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3pPr>
      <a:lvl4pPr marL="1377950"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4pPr>
      <a:lvl5pPr marL="1719263"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5pPr>
      <a:lvl6pPr marL="2060575"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6pPr>
      <a:lvl7pPr marL="2401888"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7pPr>
      <a:lvl8pPr marL="2743200"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8pPr>
      <a:lvl9pPr marL="3084513"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057400"/>
            <a:ext cx="7772400" cy="1470025"/>
          </a:xfrm>
        </p:spPr>
        <p:txBody>
          <a:bodyPr/>
          <a:lstStyle/>
          <a:p>
            <a:r>
              <a:rPr lang="en-US" dirty="0" smtClean="0">
                <a:solidFill>
                  <a:srgbClr val="2CF444"/>
                </a:solidFill>
              </a:rPr>
              <a:t>Roller Coaster Mayhem!</a:t>
            </a:r>
            <a:endParaRPr lang="en-US" dirty="0">
              <a:solidFill>
                <a:srgbClr val="2CF444"/>
              </a:solidFill>
            </a:endParaRPr>
          </a:p>
        </p:txBody>
      </p:sp>
      <p:sp>
        <p:nvSpPr>
          <p:cNvPr id="3" name="Subtitle 2"/>
          <p:cNvSpPr>
            <a:spLocks noGrp="1"/>
          </p:cNvSpPr>
          <p:nvPr>
            <p:ph type="subTitle" idx="1"/>
          </p:nvPr>
        </p:nvSpPr>
        <p:spPr>
          <a:xfrm>
            <a:off x="2362200" y="3581400"/>
            <a:ext cx="6400800" cy="1752600"/>
          </a:xfrm>
        </p:spPr>
        <p:txBody>
          <a:bodyPr>
            <a:normAutofit/>
          </a:bodyPr>
          <a:lstStyle/>
          <a:p>
            <a:r>
              <a:rPr lang="en-US" sz="2800" b="1" dirty="0" smtClean="0">
                <a:solidFill>
                  <a:schemeClr val="accent1"/>
                </a:solidFill>
              </a:rPr>
              <a:t>By:  Destiny and Jenny</a:t>
            </a:r>
            <a:endParaRPr lang="en-US" sz="2800" b="1" dirty="0">
              <a:solidFill>
                <a:schemeClr val="accent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 Five </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Allie came out of the pool and immediately knew how to convert fractions. The fractions took Allie to a secret hideout and they asked her what to do. Allie said to Susie that all she had to do was change herself into a seven tenths in a decimal form. Susie changed without a problem. Next was Jimmy. Jimmy had to change from four fifths as a fraction to eight tenths as a decimal. Jimmy changed in a split second. Last it was Jenny’s turn. All Jenny had to do was change from five twentieths to twenty five hundredths. Jenny changed with no problems.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Ending Paragraph</a:t>
            </a:r>
            <a:endParaRPr lang="en-US" dirty="0"/>
          </a:p>
        </p:txBody>
      </p:sp>
      <p:sp>
        <p:nvSpPr>
          <p:cNvPr id="3" name="Content Placeholder 2"/>
          <p:cNvSpPr>
            <a:spLocks noGrp="1"/>
          </p:cNvSpPr>
          <p:nvPr>
            <p:ph idx="1"/>
          </p:nvPr>
        </p:nvSpPr>
        <p:spPr/>
        <p:txBody>
          <a:bodyPr/>
          <a:lstStyle/>
          <a:p>
            <a:pPr>
              <a:buNone/>
            </a:pPr>
            <a:r>
              <a:rPr lang="en-US" dirty="0" smtClean="0"/>
              <a:t>The fractions rode the rollercoaster Allie got a better grade in math and everything was back to normal.  </a:t>
            </a:r>
          </a:p>
          <a:p>
            <a:pPr>
              <a:buNone/>
            </a:pPr>
            <a:endParaRPr lang="en-US" dirty="0" smtClean="0"/>
          </a:p>
          <a:p>
            <a:pPr>
              <a:buNone/>
            </a:pPr>
            <a:r>
              <a:rPr lang="en-US" dirty="0" smtClean="0"/>
              <a:t>                   THE 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7/10</a:t>
            </a:r>
            <a:endParaRPr lang="en-US" dirty="0"/>
          </a:p>
        </p:txBody>
      </p:sp>
      <p:pic>
        <p:nvPicPr>
          <p:cNvPr id="1026"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533400" y="1143000"/>
            <a:ext cx="1381125" cy="1703388"/>
          </a:xfrm>
          <a:prstGeom prst="rect">
            <a:avLst/>
          </a:prstGeom>
          <a:noFill/>
        </p:spPr>
      </p:pic>
      <p:pic>
        <p:nvPicPr>
          <p:cNvPr id="4"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4876800" y="4038600"/>
            <a:ext cx="1381125" cy="1703388"/>
          </a:xfrm>
          <a:prstGeom prst="rect">
            <a:avLst/>
          </a:prstGeom>
          <a:noFill/>
        </p:spPr>
      </p:pic>
      <p:pic>
        <p:nvPicPr>
          <p:cNvPr id="5"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457200" y="3429000"/>
            <a:ext cx="1381125" cy="1703388"/>
          </a:xfrm>
          <a:prstGeom prst="rect">
            <a:avLst/>
          </a:prstGeom>
          <a:noFill/>
        </p:spPr>
      </p:pic>
      <p:pic>
        <p:nvPicPr>
          <p:cNvPr id="6"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2438400" y="4572000"/>
            <a:ext cx="1381125" cy="1703388"/>
          </a:xfrm>
          <a:prstGeom prst="rect">
            <a:avLst/>
          </a:prstGeom>
          <a:noFill/>
        </p:spPr>
      </p:pic>
      <p:pic>
        <p:nvPicPr>
          <p:cNvPr id="7"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4724400" y="1295400"/>
            <a:ext cx="1381125" cy="1703388"/>
          </a:xfrm>
          <a:prstGeom prst="rect">
            <a:avLst/>
          </a:prstGeom>
          <a:noFill/>
        </p:spPr>
      </p:pic>
      <p:pic>
        <p:nvPicPr>
          <p:cNvPr id="8"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2971800" y="2514600"/>
            <a:ext cx="1381125" cy="1703388"/>
          </a:xfrm>
          <a:prstGeom prst="rect">
            <a:avLst/>
          </a:prstGeom>
          <a:noFill/>
        </p:spPr>
      </p:pic>
      <p:pic>
        <p:nvPicPr>
          <p:cNvPr id="9" name="Picture 2" descr="\\Eb-elem-dc\EB-RedirectedStudents\cl20swopej\My Documents\My Pictures\rollercoaster01.jpg"/>
          <p:cNvPicPr>
            <a:picLocks noChangeAspect="1" noChangeArrowheads="1"/>
          </p:cNvPicPr>
          <p:nvPr/>
        </p:nvPicPr>
        <p:blipFill>
          <a:blip r:embed="rId2" cstate="print"/>
          <a:srcRect/>
          <a:stretch>
            <a:fillRect/>
          </a:stretch>
        </p:blipFill>
        <p:spPr bwMode="auto">
          <a:xfrm>
            <a:off x="6477000" y="381000"/>
            <a:ext cx="1381125" cy="1703388"/>
          </a:xfrm>
          <a:prstGeom prst="rect">
            <a:avLst/>
          </a:prstGeom>
          <a:noFill/>
        </p:spPr>
      </p:pic>
      <p:pic>
        <p:nvPicPr>
          <p:cNvPr id="10" name="Picture 9" descr="wild_mouse.jpg"/>
          <p:cNvPicPr>
            <a:picLocks noChangeAspect="1"/>
          </p:cNvPicPr>
          <p:nvPr/>
        </p:nvPicPr>
        <p:blipFill>
          <a:blip r:embed="rId3"/>
          <a:stretch>
            <a:fillRect/>
          </a:stretch>
        </p:blipFill>
        <p:spPr>
          <a:xfrm>
            <a:off x="6705600" y="2667000"/>
            <a:ext cx="1485900" cy="1471041"/>
          </a:xfrm>
          <a:prstGeom prst="rect">
            <a:avLst/>
          </a:prstGeom>
        </p:spPr>
      </p:pic>
      <p:pic>
        <p:nvPicPr>
          <p:cNvPr id="11" name="Picture 10" descr="wild_mouse.jpg"/>
          <p:cNvPicPr>
            <a:picLocks noChangeAspect="1"/>
          </p:cNvPicPr>
          <p:nvPr/>
        </p:nvPicPr>
        <p:blipFill>
          <a:blip r:embed="rId3"/>
          <a:stretch>
            <a:fillRect/>
          </a:stretch>
        </p:blipFill>
        <p:spPr>
          <a:xfrm>
            <a:off x="2209800" y="685800"/>
            <a:ext cx="1485900" cy="1471041"/>
          </a:xfrm>
          <a:prstGeom prst="rect">
            <a:avLst/>
          </a:prstGeom>
        </p:spPr>
      </p:pic>
      <p:pic>
        <p:nvPicPr>
          <p:cNvPr id="12" name="Picture 11" descr="wild_mouse.jpg"/>
          <p:cNvPicPr>
            <a:picLocks noChangeAspect="1"/>
          </p:cNvPicPr>
          <p:nvPr/>
        </p:nvPicPr>
        <p:blipFill>
          <a:blip r:embed="rId3"/>
          <a:stretch>
            <a:fillRect/>
          </a:stretch>
        </p:blipFill>
        <p:spPr>
          <a:xfrm>
            <a:off x="7086600" y="5029200"/>
            <a:ext cx="1485900" cy="147104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4/5</a:t>
            </a:r>
            <a:endParaRPr lang="en-US" dirty="0"/>
          </a:p>
        </p:txBody>
      </p:sp>
      <p:pic>
        <p:nvPicPr>
          <p:cNvPr id="3" name="Picture 2" descr="oceans.jpg"/>
          <p:cNvPicPr>
            <a:picLocks noChangeAspect="1"/>
          </p:cNvPicPr>
          <p:nvPr/>
        </p:nvPicPr>
        <p:blipFill>
          <a:blip r:embed="rId2" cstate="print"/>
          <a:stretch>
            <a:fillRect/>
          </a:stretch>
        </p:blipFill>
        <p:spPr>
          <a:xfrm>
            <a:off x="6705600" y="152400"/>
            <a:ext cx="2286000" cy="1714500"/>
          </a:xfrm>
          <a:prstGeom prst="rect">
            <a:avLst/>
          </a:prstGeom>
        </p:spPr>
      </p:pic>
      <p:pic>
        <p:nvPicPr>
          <p:cNvPr id="4" name="Picture 3" descr="oceans.jpg"/>
          <p:cNvPicPr>
            <a:picLocks noChangeAspect="1"/>
          </p:cNvPicPr>
          <p:nvPr/>
        </p:nvPicPr>
        <p:blipFill>
          <a:blip r:embed="rId2" cstate="print"/>
          <a:stretch>
            <a:fillRect/>
          </a:stretch>
        </p:blipFill>
        <p:spPr>
          <a:xfrm>
            <a:off x="381000" y="4724400"/>
            <a:ext cx="2286000" cy="1714500"/>
          </a:xfrm>
          <a:prstGeom prst="rect">
            <a:avLst/>
          </a:prstGeom>
        </p:spPr>
      </p:pic>
      <p:pic>
        <p:nvPicPr>
          <p:cNvPr id="5" name="Picture 4" descr="oceans.jpg"/>
          <p:cNvPicPr>
            <a:picLocks noChangeAspect="1"/>
          </p:cNvPicPr>
          <p:nvPr/>
        </p:nvPicPr>
        <p:blipFill>
          <a:blip r:embed="rId2" cstate="print"/>
          <a:stretch>
            <a:fillRect/>
          </a:stretch>
        </p:blipFill>
        <p:spPr>
          <a:xfrm>
            <a:off x="228600" y="152400"/>
            <a:ext cx="2286000" cy="1714500"/>
          </a:xfrm>
          <a:prstGeom prst="rect">
            <a:avLst/>
          </a:prstGeom>
        </p:spPr>
      </p:pic>
      <p:pic>
        <p:nvPicPr>
          <p:cNvPr id="6" name="Picture 5" descr="oceans.jpg"/>
          <p:cNvPicPr>
            <a:picLocks noChangeAspect="1"/>
          </p:cNvPicPr>
          <p:nvPr/>
        </p:nvPicPr>
        <p:blipFill>
          <a:blip r:embed="rId2" cstate="print"/>
          <a:stretch>
            <a:fillRect/>
          </a:stretch>
        </p:blipFill>
        <p:spPr>
          <a:xfrm>
            <a:off x="6858000" y="5143500"/>
            <a:ext cx="2286000" cy="1714500"/>
          </a:xfrm>
          <a:prstGeom prst="rect">
            <a:avLst/>
          </a:prstGeom>
        </p:spPr>
      </p:pic>
      <p:pic>
        <p:nvPicPr>
          <p:cNvPr id="7" name="Picture 6" descr="ninja.jpg"/>
          <p:cNvPicPr>
            <a:picLocks noChangeAspect="1"/>
          </p:cNvPicPr>
          <p:nvPr/>
        </p:nvPicPr>
        <p:blipFill>
          <a:blip r:embed="rId3"/>
          <a:stretch>
            <a:fillRect/>
          </a:stretch>
        </p:blipFill>
        <p:spPr>
          <a:xfrm>
            <a:off x="2286000" y="2514600"/>
            <a:ext cx="3886200" cy="184064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5/20</a:t>
            </a:r>
            <a:endParaRPr lang="en-US" dirty="0"/>
          </a:p>
        </p:txBody>
      </p:sp>
      <p:pic>
        <p:nvPicPr>
          <p:cNvPr id="3" name="Picture 2" descr="water fun.jpg"/>
          <p:cNvPicPr>
            <a:picLocks noChangeAspect="1"/>
          </p:cNvPicPr>
          <p:nvPr/>
        </p:nvPicPr>
        <p:blipFill>
          <a:blip r:embed="rId2" cstate="print"/>
          <a:stretch>
            <a:fillRect/>
          </a:stretch>
        </p:blipFill>
        <p:spPr>
          <a:xfrm>
            <a:off x="5486400" y="5181600"/>
            <a:ext cx="1600200" cy="1428750"/>
          </a:xfrm>
          <a:prstGeom prst="rect">
            <a:avLst/>
          </a:prstGeom>
        </p:spPr>
      </p:pic>
      <p:pic>
        <p:nvPicPr>
          <p:cNvPr id="4" name="Picture 3" descr="water fun.jpg"/>
          <p:cNvPicPr>
            <a:picLocks noChangeAspect="1"/>
          </p:cNvPicPr>
          <p:nvPr/>
        </p:nvPicPr>
        <p:blipFill>
          <a:blip r:embed="rId2" cstate="print"/>
          <a:stretch>
            <a:fillRect/>
          </a:stretch>
        </p:blipFill>
        <p:spPr>
          <a:xfrm>
            <a:off x="7010400" y="304800"/>
            <a:ext cx="1600200" cy="1428750"/>
          </a:xfrm>
          <a:prstGeom prst="rect">
            <a:avLst/>
          </a:prstGeom>
        </p:spPr>
      </p:pic>
      <p:pic>
        <p:nvPicPr>
          <p:cNvPr id="5" name="Picture 4" descr="water fun.jpg"/>
          <p:cNvPicPr>
            <a:picLocks noChangeAspect="1"/>
          </p:cNvPicPr>
          <p:nvPr/>
        </p:nvPicPr>
        <p:blipFill>
          <a:blip r:embed="rId3" cstate="print"/>
          <a:stretch>
            <a:fillRect/>
          </a:stretch>
        </p:blipFill>
        <p:spPr>
          <a:xfrm>
            <a:off x="1981200" y="4953000"/>
            <a:ext cx="1344168" cy="1200150"/>
          </a:xfrm>
          <a:prstGeom prst="rect">
            <a:avLst/>
          </a:prstGeom>
        </p:spPr>
      </p:pic>
      <p:pic>
        <p:nvPicPr>
          <p:cNvPr id="6" name="Picture 5" descr="water fun.jpg"/>
          <p:cNvPicPr>
            <a:picLocks noChangeAspect="1"/>
          </p:cNvPicPr>
          <p:nvPr/>
        </p:nvPicPr>
        <p:blipFill>
          <a:blip r:embed="rId4" cstate="print"/>
          <a:stretch>
            <a:fillRect/>
          </a:stretch>
        </p:blipFill>
        <p:spPr>
          <a:xfrm>
            <a:off x="152400" y="3276600"/>
            <a:ext cx="1429512" cy="1276350"/>
          </a:xfrm>
          <a:prstGeom prst="rect">
            <a:avLst/>
          </a:prstGeom>
        </p:spPr>
      </p:pic>
      <p:pic>
        <p:nvPicPr>
          <p:cNvPr id="7" name="Picture 6" descr="water fun.jpg"/>
          <p:cNvPicPr>
            <a:picLocks noChangeAspect="1"/>
          </p:cNvPicPr>
          <p:nvPr/>
        </p:nvPicPr>
        <p:blipFill>
          <a:blip r:embed="rId3" cstate="print"/>
          <a:stretch>
            <a:fillRect/>
          </a:stretch>
        </p:blipFill>
        <p:spPr>
          <a:xfrm>
            <a:off x="1828800" y="304800"/>
            <a:ext cx="1344168" cy="1200150"/>
          </a:xfrm>
          <a:prstGeom prst="rect">
            <a:avLst/>
          </a:prstGeom>
        </p:spPr>
      </p:pic>
      <p:pic>
        <p:nvPicPr>
          <p:cNvPr id="8" name="Picture 7" descr="water fun.jpg"/>
          <p:cNvPicPr>
            <a:picLocks noChangeAspect="1"/>
          </p:cNvPicPr>
          <p:nvPr/>
        </p:nvPicPr>
        <p:blipFill>
          <a:blip r:embed="rId2" cstate="print"/>
          <a:stretch>
            <a:fillRect/>
          </a:stretch>
        </p:blipFill>
        <p:spPr>
          <a:xfrm>
            <a:off x="5257800" y="381000"/>
            <a:ext cx="1600200" cy="1428750"/>
          </a:xfrm>
          <a:prstGeom prst="rect">
            <a:avLst/>
          </a:prstGeom>
        </p:spPr>
      </p:pic>
      <p:pic>
        <p:nvPicPr>
          <p:cNvPr id="9" name="Picture 8" descr="water fun.jpg"/>
          <p:cNvPicPr>
            <a:picLocks noChangeAspect="1"/>
          </p:cNvPicPr>
          <p:nvPr/>
        </p:nvPicPr>
        <p:blipFill>
          <a:blip r:embed="rId4" cstate="print"/>
          <a:stretch>
            <a:fillRect/>
          </a:stretch>
        </p:blipFill>
        <p:spPr>
          <a:xfrm>
            <a:off x="304800" y="4953000"/>
            <a:ext cx="1429512" cy="1276350"/>
          </a:xfrm>
          <a:prstGeom prst="rect">
            <a:avLst/>
          </a:prstGeom>
        </p:spPr>
      </p:pic>
      <p:pic>
        <p:nvPicPr>
          <p:cNvPr id="10" name="Picture 9" descr="water fun.jpg"/>
          <p:cNvPicPr>
            <a:picLocks noChangeAspect="1"/>
          </p:cNvPicPr>
          <p:nvPr/>
        </p:nvPicPr>
        <p:blipFill>
          <a:blip r:embed="rId2" cstate="print"/>
          <a:stretch>
            <a:fillRect/>
          </a:stretch>
        </p:blipFill>
        <p:spPr>
          <a:xfrm>
            <a:off x="7315200" y="3352800"/>
            <a:ext cx="1600200" cy="1428750"/>
          </a:xfrm>
          <a:prstGeom prst="rect">
            <a:avLst/>
          </a:prstGeom>
        </p:spPr>
      </p:pic>
      <p:pic>
        <p:nvPicPr>
          <p:cNvPr id="11" name="Picture 10" descr="water fun.jpg"/>
          <p:cNvPicPr>
            <a:picLocks noChangeAspect="1"/>
          </p:cNvPicPr>
          <p:nvPr/>
        </p:nvPicPr>
        <p:blipFill>
          <a:blip r:embed="rId5" cstate="print"/>
          <a:stretch>
            <a:fillRect/>
          </a:stretch>
        </p:blipFill>
        <p:spPr>
          <a:xfrm>
            <a:off x="228600" y="1828800"/>
            <a:ext cx="1371600" cy="1224643"/>
          </a:xfrm>
          <a:prstGeom prst="rect">
            <a:avLst/>
          </a:prstGeom>
        </p:spPr>
      </p:pic>
      <p:pic>
        <p:nvPicPr>
          <p:cNvPr id="12" name="Picture 11" descr="water fun.jpg"/>
          <p:cNvPicPr>
            <a:picLocks noChangeAspect="1"/>
          </p:cNvPicPr>
          <p:nvPr/>
        </p:nvPicPr>
        <p:blipFill>
          <a:blip r:embed="rId2" cstate="print"/>
          <a:stretch>
            <a:fillRect/>
          </a:stretch>
        </p:blipFill>
        <p:spPr>
          <a:xfrm>
            <a:off x="7086600" y="1828800"/>
            <a:ext cx="1600200" cy="1428750"/>
          </a:xfrm>
          <a:prstGeom prst="rect">
            <a:avLst/>
          </a:prstGeom>
        </p:spPr>
      </p:pic>
      <p:pic>
        <p:nvPicPr>
          <p:cNvPr id="13" name="Picture 12" descr="water fun.jpg"/>
          <p:cNvPicPr>
            <a:picLocks noChangeAspect="1"/>
          </p:cNvPicPr>
          <p:nvPr/>
        </p:nvPicPr>
        <p:blipFill>
          <a:blip r:embed="rId2" cstate="print"/>
          <a:stretch>
            <a:fillRect/>
          </a:stretch>
        </p:blipFill>
        <p:spPr>
          <a:xfrm>
            <a:off x="3733800" y="5181600"/>
            <a:ext cx="1600200" cy="1428750"/>
          </a:xfrm>
          <a:prstGeom prst="rect">
            <a:avLst/>
          </a:prstGeom>
        </p:spPr>
      </p:pic>
      <p:pic>
        <p:nvPicPr>
          <p:cNvPr id="14" name="Picture 13" descr="water fun.jpg"/>
          <p:cNvPicPr>
            <a:picLocks noChangeAspect="1"/>
          </p:cNvPicPr>
          <p:nvPr/>
        </p:nvPicPr>
        <p:blipFill>
          <a:blip r:embed="rId3" cstate="print"/>
          <a:stretch>
            <a:fillRect/>
          </a:stretch>
        </p:blipFill>
        <p:spPr>
          <a:xfrm>
            <a:off x="1828800" y="1828800"/>
            <a:ext cx="1344168" cy="1200150"/>
          </a:xfrm>
          <a:prstGeom prst="rect">
            <a:avLst/>
          </a:prstGeom>
        </p:spPr>
      </p:pic>
      <p:pic>
        <p:nvPicPr>
          <p:cNvPr id="15" name="Picture 14" descr="water fun.jpg"/>
          <p:cNvPicPr>
            <a:picLocks noChangeAspect="1"/>
          </p:cNvPicPr>
          <p:nvPr/>
        </p:nvPicPr>
        <p:blipFill>
          <a:blip r:embed="rId6" cstate="print"/>
          <a:stretch>
            <a:fillRect/>
          </a:stretch>
        </p:blipFill>
        <p:spPr>
          <a:xfrm>
            <a:off x="152400" y="424542"/>
            <a:ext cx="1295400" cy="1156607"/>
          </a:xfrm>
          <a:prstGeom prst="rect">
            <a:avLst/>
          </a:prstGeom>
        </p:spPr>
      </p:pic>
      <p:pic>
        <p:nvPicPr>
          <p:cNvPr id="16" name="Picture 15" descr="water fun.jpg"/>
          <p:cNvPicPr>
            <a:picLocks noChangeAspect="1"/>
          </p:cNvPicPr>
          <p:nvPr/>
        </p:nvPicPr>
        <p:blipFill>
          <a:blip r:embed="rId2" cstate="print"/>
          <a:stretch>
            <a:fillRect/>
          </a:stretch>
        </p:blipFill>
        <p:spPr>
          <a:xfrm>
            <a:off x="7239000" y="5105400"/>
            <a:ext cx="1600200" cy="1428750"/>
          </a:xfrm>
          <a:prstGeom prst="rect">
            <a:avLst/>
          </a:prstGeom>
        </p:spPr>
      </p:pic>
      <p:pic>
        <p:nvPicPr>
          <p:cNvPr id="17" name="Picture 16" descr="roller coaster kids.jpg"/>
          <p:cNvPicPr>
            <a:picLocks noChangeAspect="1"/>
          </p:cNvPicPr>
          <p:nvPr/>
        </p:nvPicPr>
        <p:blipFill>
          <a:blip r:embed="rId7"/>
          <a:stretch>
            <a:fillRect/>
          </a:stretch>
        </p:blipFill>
        <p:spPr>
          <a:xfrm>
            <a:off x="3429000" y="1981200"/>
            <a:ext cx="1447800" cy="1085850"/>
          </a:xfrm>
          <a:prstGeom prst="rect">
            <a:avLst/>
          </a:prstGeom>
        </p:spPr>
      </p:pic>
      <p:pic>
        <p:nvPicPr>
          <p:cNvPr id="18" name="Picture 17" descr="roller coaster kids.jpg"/>
          <p:cNvPicPr>
            <a:picLocks noChangeAspect="1"/>
          </p:cNvPicPr>
          <p:nvPr/>
        </p:nvPicPr>
        <p:blipFill>
          <a:blip r:embed="rId7"/>
          <a:stretch>
            <a:fillRect/>
          </a:stretch>
        </p:blipFill>
        <p:spPr>
          <a:xfrm>
            <a:off x="1752600" y="3429000"/>
            <a:ext cx="1549400" cy="1162050"/>
          </a:xfrm>
          <a:prstGeom prst="rect">
            <a:avLst/>
          </a:prstGeom>
        </p:spPr>
      </p:pic>
      <p:pic>
        <p:nvPicPr>
          <p:cNvPr id="19" name="Picture 18" descr="roller coaster kids.jpg"/>
          <p:cNvPicPr>
            <a:picLocks noChangeAspect="1"/>
          </p:cNvPicPr>
          <p:nvPr/>
        </p:nvPicPr>
        <p:blipFill>
          <a:blip r:embed="rId7"/>
          <a:stretch>
            <a:fillRect/>
          </a:stretch>
        </p:blipFill>
        <p:spPr>
          <a:xfrm>
            <a:off x="3429000" y="3657600"/>
            <a:ext cx="1752600" cy="1314450"/>
          </a:xfrm>
          <a:prstGeom prst="rect">
            <a:avLst/>
          </a:prstGeom>
        </p:spPr>
      </p:pic>
      <p:pic>
        <p:nvPicPr>
          <p:cNvPr id="20" name="Picture 19" descr="roller coaster kids.jpg"/>
          <p:cNvPicPr>
            <a:picLocks noChangeAspect="1"/>
          </p:cNvPicPr>
          <p:nvPr/>
        </p:nvPicPr>
        <p:blipFill>
          <a:blip r:embed="rId7"/>
          <a:stretch>
            <a:fillRect/>
          </a:stretch>
        </p:blipFill>
        <p:spPr>
          <a:xfrm>
            <a:off x="5257800" y="3581400"/>
            <a:ext cx="1752600" cy="1314450"/>
          </a:xfrm>
          <a:prstGeom prst="rect">
            <a:avLst/>
          </a:prstGeom>
        </p:spPr>
      </p:pic>
      <p:pic>
        <p:nvPicPr>
          <p:cNvPr id="21" name="Picture 20" descr="roller coaster kids.jpg"/>
          <p:cNvPicPr>
            <a:picLocks noChangeAspect="1"/>
          </p:cNvPicPr>
          <p:nvPr/>
        </p:nvPicPr>
        <p:blipFill>
          <a:blip r:embed="rId7"/>
          <a:stretch>
            <a:fillRect/>
          </a:stretch>
        </p:blipFill>
        <p:spPr>
          <a:xfrm>
            <a:off x="5181600" y="2133600"/>
            <a:ext cx="1752600" cy="13144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Flashcards</a:t>
            </a:r>
            <a:endParaRPr lang="en-US" dirty="0"/>
          </a:p>
        </p:txBody>
      </p:sp>
      <p:sp>
        <p:nvSpPr>
          <p:cNvPr id="3" name="Rounded Rectangle 2"/>
          <p:cNvSpPr/>
          <p:nvPr/>
        </p:nvSpPr>
        <p:spPr>
          <a:xfrm>
            <a:off x="381000" y="15240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7/10</a:t>
            </a:r>
            <a:endParaRPr lang="en-US" dirty="0"/>
          </a:p>
        </p:txBody>
      </p:sp>
      <p:sp>
        <p:nvSpPr>
          <p:cNvPr id="4" name="Rounded Rectangle 3"/>
          <p:cNvSpPr/>
          <p:nvPr/>
        </p:nvSpPr>
        <p:spPr>
          <a:xfrm>
            <a:off x="304800" y="32766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4/5</a:t>
            </a:r>
            <a:endParaRPr lang="en-US" dirty="0"/>
          </a:p>
        </p:txBody>
      </p:sp>
      <p:sp>
        <p:nvSpPr>
          <p:cNvPr id="5" name="Rounded Rectangle 4"/>
          <p:cNvSpPr/>
          <p:nvPr/>
        </p:nvSpPr>
        <p:spPr>
          <a:xfrm>
            <a:off x="304800" y="50292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5/20</a:t>
            </a:r>
            <a:endParaRPr lang="en-US" dirty="0"/>
          </a:p>
        </p:txBody>
      </p:sp>
      <p:sp>
        <p:nvSpPr>
          <p:cNvPr id="6" name="Rounded Rectangle 5"/>
          <p:cNvSpPr/>
          <p:nvPr/>
        </p:nvSpPr>
        <p:spPr>
          <a:xfrm>
            <a:off x="6324600" y="50292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Twenty-five </a:t>
            </a:r>
            <a:r>
              <a:rPr lang="en-US" dirty="0" smtClean="0"/>
              <a:t>Hundredths</a:t>
            </a:r>
            <a:endParaRPr lang="en-US" dirty="0"/>
          </a:p>
        </p:txBody>
      </p:sp>
      <p:sp>
        <p:nvSpPr>
          <p:cNvPr id="7" name="Rounded Rectangle 6"/>
          <p:cNvSpPr/>
          <p:nvPr/>
        </p:nvSpPr>
        <p:spPr>
          <a:xfrm>
            <a:off x="3124200" y="51054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a:t>
            </a:r>
            <a:endParaRPr lang="en-US" dirty="0"/>
          </a:p>
        </p:txBody>
      </p:sp>
      <p:sp>
        <p:nvSpPr>
          <p:cNvPr id="8" name="Rounded Rectangle 7"/>
          <p:cNvSpPr/>
          <p:nvPr/>
        </p:nvSpPr>
        <p:spPr>
          <a:xfrm>
            <a:off x="3124200" y="32766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US" dirty="0"/>
          </a:p>
        </p:txBody>
      </p:sp>
      <p:sp>
        <p:nvSpPr>
          <p:cNvPr id="9" name="Rounded Rectangle 8"/>
          <p:cNvSpPr/>
          <p:nvPr/>
        </p:nvSpPr>
        <p:spPr>
          <a:xfrm>
            <a:off x="6172200" y="33528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Four Fifths </a:t>
            </a:r>
            <a:endParaRPr lang="en-US" dirty="0"/>
          </a:p>
        </p:txBody>
      </p:sp>
      <p:sp>
        <p:nvSpPr>
          <p:cNvPr id="10" name="Rounded Rectangle 9"/>
          <p:cNvSpPr/>
          <p:nvPr/>
        </p:nvSpPr>
        <p:spPr>
          <a:xfrm>
            <a:off x="3048000" y="14478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a:t>
            </a:r>
            <a:endParaRPr lang="en-US" dirty="0"/>
          </a:p>
        </p:txBody>
      </p:sp>
      <p:sp>
        <p:nvSpPr>
          <p:cNvPr id="11" name="Rounded Rectangle 10"/>
          <p:cNvSpPr/>
          <p:nvPr/>
        </p:nvSpPr>
        <p:spPr>
          <a:xfrm>
            <a:off x="6248400" y="1447800"/>
            <a:ext cx="2286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Seven Tenths</a:t>
            </a:r>
            <a:endParaRPr lang="en-US" dirty="0"/>
          </a:p>
        </p:txBody>
      </p:sp>
      <p:sp>
        <p:nvSpPr>
          <p:cNvPr id="12" name="5-Point Star 11"/>
          <p:cNvSpPr/>
          <p:nvPr/>
        </p:nvSpPr>
        <p:spPr>
          <a:xfrm>
            <a:off x="4343400" y="381000"/>
            <a:ext cx="914400" cy="914400"/>
          </a:xfrm>
          <a:prstGeom prst="star5">
            <a:avLst>
              <a:gd name="adj" fmla="val 22867"/>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6858000" cy="1676400"/>
          </a:xfrm>
        </p:spPr>
        <p:txBody>
          <a:bodyPr/>
          <a:lstStyle/>
          <a:p>
            <a:r>
              <a:rPr lang="en-US" dirty="0" smtClean="0"/>
              <a:t>The Secret Door</a:t>
            </a:r>
            <a:endParaRPr lang="en-US" dirty="0"/>
          </a:p>
        </p:txBody>
      </p:sp>
      <p:sp>
        <p:nvSpPr>
          <p:cNvPr id="3" name="Content Placeholder 2"/>
          <p:cNvSpPr>
            <a:spLocks noGrp="1"/>
          </p:cNvSpPr>
          <p:nvPr>
            <p:ph idx="1"/>
          </p:nvPr>
        </p:nvSpPr>
        <p:spPr>
          <a:xfrm>
            <a:off x="1143000" y="1828800"/>
            <a:ext cx="5943600" cy="3886200"/>
          </a:xfrm>
        </p:spPr>
        <p:txBody>
          <a:bodyPr/>
          <a:lstStyle/>
          <a:p>
            <a:pPr>
              <a:buNone/>
            </a:pPr>
            <a:r>
              <a:rPr lang="en-US" dirty="0" smtClean="0"/>
              <a:t>One day a little girl  named Allie was cleaning her bedroom when she heard her mom yell while walking into her room with her report card. She got A’s in everything but math. She got in big trouble and lost her allowance. Allie finished cleaning then she found a secret door behind her dresser… AND THAT’S WHEN THE ADVEVTURE BEGAN.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 Two</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Allie walked in the secret door and found a whole new world. It was a world where fractions were people. Allie saw three fractions sitting by the entrance to the brand new Fraction Rollercoaster and they looked upset. Allie went over and asked them why they were upset and they all started crying. Then one fraction named Susie said that they weren’t allowed to ride the Fraction Rollercoaster. So Allie decided to help.</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858000" cy="1676400"/>
          </a:xfrm>
        </p:spPr>
        <p:txBody>
          <a:bodyPr/>
          <a:lstStyle/>
          <a:p>
            <a:r>
              <a:rPr lang="en-US" dirty="0" smtClean="0"/>
              <a:t>Paragraph Three</a:t>
            </a:r>
            <a:endParaRPr lang="en-US" dirty="0"/>
          </a:p>
        </p:txBody>
      </p:sp>
      <p:sp>
        <p:nvSpPr>
          <p:cNvPr id="3" name="Content Placeholder 2"/>
          <p:cNvSpPr>
            <a:spLocks noGrp="1"/>
          </p:cNvSpPr>
          <p:nvPr>
            <p:ph idx="1"/>
          </p:nvPr>
        </p:nvSpPr>
        <p:spPr/>
        <p:txBody>
          <a:bodyPr/>
          <a:lstStyle/>
          <a:p>
            <a:pPr>
              <a:buNone/>
            </a:pPr>
            <a:r>
              <a:rPr lang="en-US" dirty="0" smtClean="0"/>
              <a:t>Another fraction named Jimmy said that they had to be able to convert themselves into decimals to be able to go on the rollercoaster. Then the last fraction named Jenny said that none of them knew how to convert themselves. Allie said that she learned how to convert fractions in math but Allie remembered that her math grade was a C.</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 Four</a:t>
            </a:r>
            <a:endParaRPr lang="en-US" dirty="0"/>
          </a:p>
        </p:txBody>
      </p:sp>
      <p:sp>
        <p:nvSpPr>
          <p:cNvPr id="3" name="Content Placeholder 2"/>
          <p:cNvSpPr>
            <a:spLocks noGrp="1"/>
          </p:cNvSpPr>
          <p:nvPr>
            <p:ph idx="1"/>
          </p:nvPr>
        </p:nvSpPr>
        <p:spPr/>
        <p:txBody>
          <a:bodyPr/>
          <a:lstStyle/>
          <a:p>
            <a:pPr>
              <a:buNone/>
            </a:pPr>
            <a:r>
              <a:rPr lang="en-US" dirty="0" smtClean="0"/>
              <a:t>The fractions showed Allie a magic pool. </a:t>
            </a:r>
            <a:r>
              <a:rPr lang="en-US" dirty="0" smtClean="0"/>
              <a:t>Allie wondered why the fractions showed her the pool. They told her that she had to go in the pool and swim around in it then she would know how to convert fractions. Allie asked the fractions why they didn’t go in the pool. They said that they don’t know how to swim.</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tterfly">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Butterfly</Template>
  <TotalTime>151</TotalTime>
  <Words>450</Words>
  <Application>Microsoft Office PowerPoint</Application>
  <PresentationFormat>On-screen Show (4:3)</PresentationFormat>
  <Paragraphs>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Butterfly</vt:lpstr>
      <vt:lpstr>Roller Coaster Mayhem!</vt:lpstr>
      <vt:lpstr>                   7/10</vt:lpstr>
      <vt:lpstr>4/5</vt:lpstr>
      <vt:lpstr>5/20</vt:lpstr>
      <vt:lpstr>Flashcards</vt:lpstr>
      <vt:lpstr>The Secret Door</vt:lpstr>
      <vt:lpstr>Paragraph Two</vt:lpstr>
      <vt:lpstr>Paragraph Three</vt:lpstr>
      <vt:lpstr>Paragraph Four</vt:lpstr>
      <vt:lpstr>Paragraph Five </vt:lpstr>
      <vt:lpstr>Ending Paragraph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Roller Coaster Mayhem!</dc:title>
  <dc:creator>cl20swopej</dc:creator>
  <cp:lastModifiedBy>cl20swopej</cp:lastModifiedBy>
  <cp:revision>26</cp:revision>
  <dcterms:created xsi:type="dcterms:W3CDTF">2012-05-08T17:38:33Z</dcterms:created>
  <dcterms:modified xsi:type="dcterms:W3CDTF">2012-05-23T17:35:20Z</dcterms:modified>
</cp:coreProperties>
</file>